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5" dt="2025-07-13T21:29:39.485"/>
    <p1510:client id="{C34B1AE7-ADC7-493B-9C27-8DBF5603B68C}" v="123" dt="2025-07-13T19:57:25.014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24" d="100"/>
          <a:sy n="124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addSld delSld modSld sldOrd modSection">
      <pc:chgData name="Ron Keidar" userId="bd522e22234dfd79" providerId="LiveId" clId="{5F366226-357E-4C4D-A011-1295CC62AEF2}" dt="2025-07-13T21:32:35.011" v="1923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delSp modSp mod">
        <pc:chgData name="Ron Keidar" userId="bd522e22234dfd79" providerId="LiveId" clId="{5F366226-357E-4C4D-A011-1295CC62AEF2}" dt="2025-07-13T21:32:14.104" v="1922" actId="14100"/>
        <pc:sldMkLst>
          <pc:docMk/>
          <pc:sldMk cId="3582872759" sldId="393"/>
        </pc:sldMkLst>
        <pc:spChg chg="add mod">
          <ac:chgData name="Ron Keidar" userId="bd522e22234dfd79" providerId="LiveId" clId="{5F366226-357E-4C4D-A011-1295CC62AEF2}" dt="2025-07-13T20:34:01.604" v="1679" actId="164"/>
          <ac:spMkLst>
            <pc:docMk/>
            <pc:sldMk cId="3582872759" sldId="393"/>
            <ac:spMk id="6" creationId="{7347F82D-6AFC-803D-92D1-1E0AF68C08DA}"/>
          </ac:spMkLst>
        </pc:spChg>
        <pc:spChg chg="add mod">
          <ac:chgData name="Ron Keidar" userId="bd522e22234dfd79" providerId="LiveId" clId="{5F366226-357E-4C4D-A011-1295CC62AEF2}" dt="2025-07-13T20:37:08.979" v="1736" actId="1076"/>
          <ac:spMkLst>
            <pc:docMk/>
            <pc:sldMk cId="3582872759" sldId="393"/>
            <ac:spMk id="8" creationId="{7F0109D4-A651-8B89-080C-F40B6A1BFC1D}"/>
          </ac:spMkLst>
        </pc:spChg>
        <pc:spChg chg="mod topLvl">
          <ac:chgData name="Ron Keidar" userId="bd522e22234dfd79" providerId="LiveId" clId="{5F366226-357E-4C4D-A011-1295CC62AEF2}" dt="2025-07-13T20:18:12.249" v="1483" actId="1038"/>
          <ac:spMkLst>
            <pc:docMk/>
            <pc:sldMk cId="3582872759" sldId="393"/>
            <ac:spMk id="12" creationId="{BEF58FA8-27AA-1D61-BBDD-EDF280CFB2E3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21" creationId="{3DA46879-1D60-8D9B-5559-DDC21519B5DC}"/>
          </ac:spMkLst>
        </pc:spChg>
        <pc:spChg chg="mod">
          <ac:chgData name="Ron Keidar" userId="bd522e22234dfd79" providerId="LiveId" clId="{5F366226-357E-4C4D-A011-1295CC62AEF2}" dt="2025-07-13T21:27:53.087" v="1776" actId="1076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24" creationId="{D3C249E5-7C42-86C8-33AD-F787C5CA9347}"/>
          </ac:spMkLst>
        </pc:spChg>
        <pc:spChg chg="del mod">
          <ac:chgData name="Ron Keidar" userId="bd522e22234dfd79" providerId="LiveId" clId="{5F366226-357E-4C4D-A011-1295CC62AEF2}" dt="2025-07-13T20:35:39.098" v="1692" actId="478"/>
          <ac:spMkLst>
            <pc:docMk/>
            <pc:sldMk cId="3582872759" sldId="393"/>
            <ac:spMk id="28" creationId="{113461AE-7CFC-6A3B-06E1-CCE9DF2877BC}"/>
          </ac:spMkLst>
        </pc:spChg>
        <pc:spChg chg="mod">
          <ac:chgData name="Ron Keidar" userId="bd522e22234dfd79" providerId="LiveId" clId="{5F366226-357E-4C4D-A011-1295CC62AEF2}" dt="2025-07-13T21:29:03.141" v="1881" actId="1035"/>
          <ac:spMkLst>
            <pc:docMk/>
            <pc:sldMk cId="3582872759" sldId="393"/>
            <ac:spMk id="29" creationId="{D059D93C-C161-2C43-0282-4E81C844DCF2}"/>
          </ac:spMkLst>
        </pc:spChg>
        <pc:spChg chg="mod">
          <ac:chgData name="Ron Keidar" userId="bd522e22234dfd79" providerId="LiveId" clId="{5F366226-357E-4C4D-A011-1295CC62AEF2}" dt="2025-07-13T21:29:03.141" v="1881" actId="1035"/>
          <ac:spMkLst>
            <pc:docMk/>
            <pc:sldMk cId="3582872759" sldId="393"/>
            <ac:spMk id="30" creationId="{1541F346-CB56-CC24-E850-FD5E0FE5BE34}"/>
          </ac:spMkLst>
        </pc:spChg>
        <pc:spChg chg="mod">
          <ac:chgData name="Ron Keidar" userId="bd522e22234dfd79" providerId="LiveId" clId="{5F366226-357E-4C4D-A011-1295CC62AEF2}" dt="2025-07-13T21:29:03.141" v="1881" actId="1035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Ron Keidar" userId="bd522e22234dfd79" providerId="LiveId" clId="{5F366226-357E-4C4D-A011-1295CC62AEF2}" dt="2025-07-13T20:21:26.535" v="1596" actId="20577"/>
          <ac:spMkLst>
            <pc:docMk/>
            <pc:sldMk cId="3582872759" sldId="393"/>
            <ac:spMk id="75" creationId="{C00414C3-A02B-60BA-50E0-565DA31ED209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90" creationId="{011D15A9-A54F-BC41-0C32-698663359A49}"/>
          </ac:spMkLst>
        </pc:spChg>
        <pc:spChg chg="del">
          <ac:chgData name="Ron Keidar" userId="bd522e22234dfd79" providerId="LiveId" clId="{5F366226-357E-4C4D-A011-1295CC62AEF2}" dt="2025-07-13T20:37:40.545" v="1744" actId="478"/>
          <ac:spMkLst>
            <pc:docMk/>
            <pc:sldMk cId="3582872759" sldId="393"/>
            <ac:spMk id="92" creationId="{B5743BD6-7351-7CCE-E020-3AE1A3E0E79F}"/>
          </ac:spMkLst>
        </pc:spChg>
        <pc:spChg chg="mod">
          <ac:chgData name="Ron Keidar" userId="bd522e22234dfd79" providerId="LiveId" clId="{5F366226-357E-4C4D-A011-1295CC62AEF2}" dt="2025-07-13T21:28:42.464" v="1840" actId="1036"/>
          <ac:spMkLst>
            <pc:docMk/>
            <pc:sldMk cId="3582872759" sldId="393"/>
            <ac:spMk id="93" creationId="{03599736-92C8-E224-2725-57B73BE11166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96" creationId="{625428EF-BAC9-E350-7FC4-EE30082C0059}"/>
          </ac:spMkLst>
        </pc:spChg>
        <pc:spChg chg="mod">
          <ac:chgData name="Ron Keidar" userId="bd522e22234dfd79" providerId="LiveId" clId="{5F366226-357E-4C4D-A011-1295CC62AEF2}" dt="2025-07-13T21:28:42.464" v="1840" actId="1036"/>
          <ac:spMkLst>
            <pc:docMk/>
            <pc:sldMk cId="3582872759" sldId="393"/>
            <ac:spMk id="97" creationId="{86B1E408-66B9-7E77-E5A2-3E8EB3EAAA20}"/>
          </ac:spMkLst>
        </pc:spChg>
        <pc:spChg chg="mod">
          <ac:chgData name="Ron Keidar" userId="bd522e22234dfd79" providerId="LiveId" clId="{5F366226-357E-4C4D-A011-1295CC62AEF2}" dt="2025-07-13T21:28:42.464" v="1840" actId="1036"/>
          <ac:spMkLst>
            <pc:docMk/>
            <pc:sldMk cId="3582872759" sldId="393"/>
            <ac:spMk id="98" creationId="{CC560139-FDDC-F549-5AF5-169C0A5197F5}"/>
          </ac:spMkLst>
        </pc:spChg>
        <pc:spChg chg="del">
          <ac:chgData name="Ron Keidar" userId="bd522e22234dfd79" providerId="LiveId" clId="{5F366226-357E-4C4D-A011-1295CC62AEF2}" dt="2025-07-13T20:37:37.081" v="1741" actId="478"/>
          <ac:spMkLst>
            <pc:docMk/>
            <pc:sldMk cId="3582872759" sldId="393"/>
            <ac:spMk id="99" creationId="{0958C2B7-8681-C11D-91EE-FCF2E5DF661E}"/>
          </ac:spMkLst>
        </pc:spChg>
        <pc:spChg chg="del">
          <ac:chgData name="Ron Keidar" userId="bd522e22234dfd79" providerId="LiveId" clId="{5F366226-357E-4C4D-A011-1295CC62AEF2}" dt="2025-07-13T20:37:30.913" v="1739" actId="478"/>
          <ac:spMkLst>
            <pc:docMk/>
            <pc:sldMk cId="3582872759" sldId="393"/>
            <ac:spMk id="120" creationId="{8FA82D17-01B1-22D9-705B-A09D8451205D}"/>
          </ac:spMkLst>
        </pc:spChg>
        <pc:spChg chg="del mod">
          <ac:chgData name="Ron Keidar" userId="bd522e22234dfd79" providerId="LiveId" clId="{5F366226-357E-4C4D-A011-1295CC62AEF2}" dt="2025-07-13T21:29:27.430" v="1900" actId="478"/>
          <ac:spMkLst>
            <pc:docMk/>
            <pc:sldMk cId="3582872759" sldId="393"/>
            <ac:spMk id="121" creationId="{44D937EC-B879-30C7-4853-3B60068595FB}"/>
          </ac:spMkLst>
        </pc:spChg>
        <pc:spChg chg="del">
          <ac:chgData name="Ron Keidar" userId="bd522e22234dfd79" providerId="LiveId" clId="{5F366226-357E-4C4D-A011-1295CC62AEF2}" dt="2025-07-13T20:37:32.240" v="1740" actId="478"/>
          <ac:spMkLst>
            <pc:docMk/>
            <pc:sldMk cId="3582872759" sldId="393"/>
            <ac:spMk id="122" creationId="{4CBF456F-FF47-9BD5-49E1-A65EBAB252D3}"/>
          </ac:spMkLst>
        </pc:spChg>
        <pc:spChg chg="mod ord">
          <ac:chgData name="Ron Keidar" userId="bd522e22234dfd79" providerId="LiveId" clId="{5F366226-357E-4C4D-A011-1295CC62AEF2}" dt="2025-07-13T21:31:22.271" v="1915" actId="167"/>
          <ac:spMkLst>
            <pc:docMk/>
            <pc:sldMk cId="3582872759" sldId="393"/>
            <ac:spMk id="123" creationId="{B825018E-EE5A-BC90-78AC-911FBBE32F0F}"/>
          </ac:spMkLst>
        </pc:spChg>
        <pc:spChg chg="del mod">
          <ac:chgData name="Ron Keidar" userId="bd522e22234dfd79" providerId="LiveId" clId="{5F366226-357E-4C4D-A011-1295CC62AEF2}" dt="2025-07-13T21:29:31.831" v="1901" actId="478"/>
          <ac:spMkLst>
            <pc:docMk/>
            <pc:sldMk cId="3582872759" sldId="393"/>
            <ac:spMk id="124" creationId="{9FC08562-5E7C-616C-CD31-5B1808697FD5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125" creationId="{35943BEF-6502-D958-7B81-3EC732A882C0}"/>
          </ac:spMkLst>
        </pc:spChg>
        <pc:spChg chg="mod ord">
          <ac:chgData name="Ron Keidar" userId="bd522e22234dfd79" providerId="LiveId" clId="{5F366226-357E-4C4D-A011-1295CC62AEF2}" dt="2025-07-13T21:31:10.354" v="1914" actId="167"/>
          <ac:spMkLst>
            <pc:docMk/>
            <pc:sldMk cId="3582872759" sldId="393"/>
            <ac:spMk id="126" creationId="{31089A12-37E8-CF26-5591-22013DC5673F}"/>
          </ac:spMkLst>
        </pc:spChg>
        <pc:grpChg chg="add mod ord">
          <ac:chgData name="Ron Keidar" userId="bd522e22234dfd79" providerId="LiveId" clId="{5F366226-357E-4C4D-A011-1295CC62AEF2}" dt="2025-07-13T21:30:56.087" v="1913" actId="1076"/>
          <ac:grpSpMkLst>
            <pc:docMk/>
            <pc:sldMk cId="3582872759" sldId="393"/>
            <ac:grpSpMk id="7" creationId="{D15B3DFE-7FC2-E45D-D87A-DD879593E0DD}"/>
          </ac:grpSpMkLst>
        </pc:grpChg>
        <pc:grpChg chg="del">
          <ac:chgData name="Ron Keidar" userId="bd522e22234dfd79" providerId="LiveId" clId="{5F366226-357E-4C4D-A011-1295CC62AEF2}" dt="2025-07-13T20:17:18.264" v="1434" actId="478"/>
          <ac:grpSpMkLst>
            <pc:docMk/>
            <pc:sldMk cId="3582872759" sldId="393"/>
            <ac:grpSpMk id="8" creationId="{05D9E7E1-78C4-1F1A-CBEF-FC60633EE306}"/>
          </ac:grpSpMkLst>
        </pc:grpChg>
        <pc:grpChg chg="mod">
          <ac:chgData name="Ron Keidar" userId="bd522e22234dfd79" providerId="LiveId" clId="{5F366226-357E-4C4D-A011-1295CC62AEF2}" dt="2025-07-13T21:27:48.875" v="1775" actId="1036"/>
          <ac:grpSpMkLst>
            <pc:docMk/>
            <pc:sldMk cId="3582872759" sldId="393"/>
            <ac:grpSpMk id="16" creationId="{62F4F6B0-8011-3E9E-D044-A502F4520388}"/>
          </ac:grpSpMkLst>
        </pc:grpChg>
        <pc:grpChg chg="del mod">
          <ac:chgData name="Ron Keidar" userId="bd522e22234dfd79" providerId="LiveId" clId="{5F366226-357E-4C4D-A011-1295CC62AEF2}" dt="2025-07-13T20:35:14.392" v="1689" actId="478"/>
          <ac:grpSpMkLst>
            <pc:docMk/>
            <pc:sldMk cId="3582872759" sldId="393"/>
            <ac:grpSpMk id="40" creationId="{5E232FAD-3B74-63D6-4851-8C3C863105BE}"/>
          </ac:grpSpMkLst>
        </pc:grpChg>
        <pc:grpChg chg="mod">
          <ac:chgData name="Ron Keidar" userId="bd522e22234dfd79" providerId="LiveId" clId="{5F366226-357E-4C4D-A011-1295CC62AEF2}" dt="2025-07-13T21:29:03.141" v="1881" actId="1035"/>
          <ac:grpSpMkLst>
            <pc:docMk/>
            <pc:sldMk cId="3582872759" sldId="393"/>
            <ac:grpSpMk id="42" creationId="{DA12956D-ECCB-2B2E-1244-18B863544B17}"/>
          </ac:grpSpMkLst>
        </pc:grpChg>
        <pc:picChg chg="add mod modCrop">
          <ac:chgData name="Ron Keidar" userId="bd522e22234dfd79" providerId="LiveId" clId="{5F366226-357E-4C4D-A011-1295CC62AEF2}" dt="2025-07-13T20:34:01.604" v="1679" actId="164"/>
          <ac:picMkLst>
            <pc:docMk/>
            <pc:sldMk cId="3582872759" sldId="393"/>
            <ac:picMk id="5" creationId="{8CABEBD1-F8FE-AAE0-B16F-F4B9676C08B5}"/>
          </ac:picMkLst>
        </pc:picChg>
        <pc:picChg chg="del">
          <ac:chgData name="Ron Keidar" userId="bd522e22234dfd79" providerId="LiveId" clId="{5F366226-357E-4C4D-A011-1295CC62AEF2}" dt="2025-07-13T20:35:35.865" v="1691" actId="478"/>
          <ac:picMkLst>
            <pc:docMk/>
            <pc:sldMk cId="3582872759" sldId="393"/>
            <ac:picMk id="9" creationId="{4291AFAF-73E2-2AB9-5EA9-0061C542B504}"/>
          </ac:picMkLst>
        </pc:picChg>
        <pc:picChg chg="mod">
          <ac:chgData name="Ron Keidar" userId="bd522e22234dfd79" providerId="LiveId" clId="{5F366226-357E-4C4D-A011-1295CC62AEF2}" dt="2025-07-13T21:29:03.141" v="1881" actId="1035"/>
          <ac:picMkLst>
            <pc:docMk/>
            <pc:sldMk cId="3582872759" sldId="393"/>
            <ac:picMk id="27" creationId="{0CF4BAEB-16FC-78B0-BE20-00828A523B0B}"/>
          </ac:picMkLst>
        </pc:picChg>
        <pc:picChg chg="del">
          <ac:chgData name="Ron Keidar" userId="bd522e22234dfd79" providerId="LiveId" clId="{5F366226-357E-4C4D-A011-1295CC62AEF2}" dt="2025-07-13T20:37:38.627" v="1743" actId="478"/>
          <ac:picMkLst>
            <pc:docMk/>
            <pc:sldMk cId="3582872759" sldId="393"/>
            <ac:picMk id="91" creationId="{0D82F548-206C-191A-F9F7-6EC9C9FC452F}"/>
          </ac:picMkLst>
        </pc:picChg>
        <pc:picChg chg="mod">
          <ac:chgData name="Ron Keidar" userId="bd522e22234dfd79" providerId="LiveId" clId="{5F366226-357E-4C4D-A011-1295CC62AEF2}" dt="2025-07-13T21:28:42.464" v="1840" actId="1036"/>
          <ac:picMkLst>
            <pc:docMk/>
            <pc:sldMk cId="3582872759" sldId="393"/>
            <ac:picMk id="95" creationId="{0E3A7496-3F77-7F3D-F0A5-2E38BFCA16A9}"/>
          </ac:picMkLst>
        </pc:picChg>
        <pc:picChg chg="del mod">
          <ac:chgData name="Ron Keidar" userId="bd522e22234dfd79" providerId="LiveId" clId="{5F366226-357E-4C4D-A011-1295CC62AEF2}" dt="2025-07-13T20:38:21.392" v="1748" actId="478"/>
          <ac:picMkLst>
            <pc:docMk/>
            <pc:sldMk cId="3582872759" sldId="393"/>
            <ac:picMk id="119" creationId="{152359CA-7366-BA85-AF07-A482E638AB0A}"/>
          </ac:picMkLst>
        </pc:picChg>
        <pc:picChg chg="del">
          <ac:chgData name="Ron Keidar" userId="bd522e22234dfd79" providerId="LiveId" clId="{5F366226-357E-4C4D-A011-1295CC62AEF2}" dt="2025-07-13T20:36:42.609" v="1699" actId="478"/>
          <ac:picMkLst>
            <pc:docMk/>
            <pc:sldMk cId="3582872759" sldId="393"/>
            <ac:picMk id="136" creationId="{0E71007B-B346-0609-589C-0BCE5018E783}"/>
          </ac:picMkLst>
        </pc:picChg>
        <pc:picChg chg="del">
          <ac:chgData name="Ron Keidar" userId="bd522e22234dfd79" providerId="LiveId" clId="{5F366226-357E-4C4D-A011-1295CC62AEF2}" dt="2025-07-13T21:29:11.518" v="1882" actId="478"/>
          <ac:picMkLst>
            <pc:docMk/>
            <pc:sldMk cId="3582872759" sldId="393"/>
            <ac:picMk id="137" creationId="{520B21CB-B190-E0A2-2175-B0C8F002515F}"/>
          </ac:picMkLst>
        </pc:picChg>
        <pc:cxnChg chg="mod">
          <ac:chgData name="Ron Keidar" userId="bd522e22234dfd79" providerId="LiveId" clId="{5F366226-357E-4C4D-A011-1295CC62AEF2}" dt="2025-07-13T21:28:42.464" v="1840" actId="1036"/>
          <ac:cxnSpMkLst>
            <pc:docMk/>
            <pc:sldMk cId="3582872759" sldId="393"/>
            <ac:cxnSpMk id="3" creationId="{99C9329F-BB15-C049-BA02-8A45609EFF4F}"/>
          </ac:cxnSpMkLst>
        </pc:cxnChg>
        <pc:cxnChg chg="add mod">
          <ac:chgData name="Ron Keidar" userId="bd522e22234dfd79" providerId="LiveId" clId="{5F366226-357E-4C4D-A011-1295CC62AEF2}" dt="2025-07-13T21:32:14.104" v="1922" actId="14100"/>
          <ac:cxnSpMkLst>
            <pc:docMk/>
            <pc:sldMk cId="3582872759" sldId="393"/>
            <ac:cxnSpMk id="9" creationId="{398B215C-14C7-D712-5172-B325F13CB216}"/>
          </ac:cxnSpMkLst>
        </pc:cxnChg>
        <pc:cxnChg chg="mod">
          <ac:chgData name="Ron Keidar" userId="bd522e22234dfd79" providerId="LiveId" clId="{5F366226-357E-4C4D-A011-1295CC62AEF2}" dt="2025-07-13T21:31:50.202" v="1917" actId="14100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Ron Keidar" userId="bd522e22234dfd79" providerId="LiveId" clId="{5F366226-357E-4C4D-A011-1295CC62AEF2}" dt="2025-07-13T21:31:53.374" v="1918" actId="14100"/>
          <ac:cxnSpMkLst>
            <pc:docMk/>
            <pc:sldMk cId="3582872759" sldId="393"/>
            <ac:cxnSpMk id="11" creationId="{AFAE0281-D317-7440-B783-E719695AF41F}"/>
          </ac:cxnSpMkLst>
        </pc:cxnChg>
        <pc:cxnChg chg="del topLvl">
          <ac:chgData name="Ron Keidar" userId="bd522e22234dfd79" providerId="LiveId" clId="{5F366226-357E-4C4D-A011-1295CC62AEF2}" dt="2025-07-13T20:17:18.264" v="1434" actId="478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Ron Keidar" userId="bd522e22234dfd79" providerId="LiveId" clId="{5F366226-357E-4C4D-A011-1295CC62AEF2}" dt="2025-07-13T21:29:03.141" v="1881" actId="1035"/>
          <ac:cxnSpMkLst>
            <pc:docMk/>
            <pc:sldMk cId="3582872759" sldId="393"/>
            <ac:cxnSpMk id="23" creationId="{E12F5534-B659-2BA4-E272-B905B6206DB0}"/>
          </ac:cxnSpMkLst>
        </pc:cxnChg>
        <pc:cxnChg chg="mod">
          <ac:chgData name="Ron Keidar" userId="bd522e22234dfd79" providerId="LiveId" clId="{5F366226-357E-4C4D-A011-1295CC62AEF2}" dt="2025-07-13T21:29:03.141" v="1881" actId="1035"/>
          <ac:cxnSpMkLst>
            <pc:docMk/>
            <pc:sldMk cId="3582872759" sldId="393"/>
            <ac:cxnSpMk id="32" creationId="{08DCA976-7E8C-FF4F-8C12-66445E909A0F}"/>
          </ac:cxnSpMkLst>
        </pc:cxnChg>
        <pc:cxnChg chg="add mod">
          <ac:chgData name="Ron Keidar" userId="bd522e22234dfd79" providerId="LiveId" clId="{5F366226-357E-4C4D-A011-1295CC62AEF2}" dt="2025-07-13T20:22:26.268" v="1664" actId="1037"/>
          <ac:cxnSpMkLst>
            <pc:docMk/>
            <pc:sldMk cId="3582872759" sldId="393"/>
            <ac:cxnSpMk id="41" creationId="{34FC1D71-3620-446B-AD8C-D8CA4075D675}"/>
          </ac:cxnSpMkLst>
        </pc:cxnChg>
        <pc:cxnChg chg="mod">
          <ac:chgData name="Ron Keidar" userId="bd522e22234dfd79" providerId="LiveId" clId="{5F366226-357E-4C4D-A011-1295CC62AEF2}" dt="2025-07-13T21:29:03.141" v="1881" actId="1035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Ron Keidar" userId="bd522e22234dfd79" providerId="LiveId" clId="{5F366226-357E-4C4D-A011-1295CC62AEF2}" dt="2025-07-13T21:31:57.591" v="1919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mod">
          <ac:chgData name="Ron Keidar" userId="bd522e22234dfd79" providerId="LiveId" clId="{5F366226-357E-4C4D-A011-1295CC62AEF2}" dt="2025-07-13T21:30:41.873" v="1911" actId="465"/>
          <ac:cxnSpMkLst>
            <pc:docMk/>
            <pc:sldMk cId="3582872759" sldId="393"/>
            <ac:cxnSpMk id="106" creationId="{462CEC27-1225-7622-9543-1A4836E3F1DD}"/>
          </ac:cxnSpMkLst>
        </pc:cxnChg>
        <pc:cxnChg chg="mod">
          <ac:chgData name="Ron Keidar" userId="bd522e22234dfd79" providerId="LiveId" clId="{5F366226-357E-4C4D-A011-1295CC62AEF2}" dt="2025-07-13T21:28:42.464" v="1840" actId="1036"/>
          <ac:cxnSpMkLst>
            <pc:docMk/>
            <pc:sldMk cId="3582872759" sldId="393"/>
            <ac:cxnSpMk id="109" creationId="{864B984E-C5A5-6E23-83AC-5DD254A1C895}"/>
          </ac:cxnSpMkLst>
        </pc:cxnChg>
        <pc:cxnChg chg="mod">
          <ac:chgData name="Ron Keidar" userId="bd522e22234dfd79" providerId="LiveId" clId="{5F366226-357E-4C4D-A011-1295CC62AEF2}" dt="2025-07-13T21:31:34.498" v="1916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mod">
          <ac:chgData name="Ron Keidar" userId="bd522e22234dfd79" providerId="LiveId" clId="{5F366226-357E-4C4D-A011-1295CC62AEF2}" dt="2025-07-13T21:26:55.089" v="1755" actId="1035"/>
          <ac:cxnSpMkLst>
            <pc:docMk/>
            <pc:sldMk cId="3582872759" sldId="393"/>
            <ac:cxnSpMk id="116" creationId="{A7F070C1-D4B5-D46C-8C2D-A3BB49928879}"/>
          </ac:cxnSpMkLst>
        </pc:cxnChg>
        <pc:cxnChg chg="del mod">
          <ac:chgData name="Ron Keidar" userId="bd522e22234dfd79" providerId="LiveId" clId="{5F366226-357E-4C4D-A011-1295CC62AEF2}" dt="2025-07-13T21:28:47.704" v="1841" actId="478"/>
          <ac:cxnSpMkLst>
            <pc:docMk/>
            <pc:sldMk cId="3582872759" sldId="393"/>
            <ac:cxnSpMk id="140" creationId="{B1ABAF33-7F17-A2E5-EA58-687814E5141C}"/>
          </ac:cxnSpMkLst>
        </pc:cxnChg>
        <pc:cxnChg chg="del mod">
          <ac:chgData name="Ron Keidar" userId="bd522e22234dfd79" providerId="LiveId" clId="{5F366226-357E-4C4D-A011-1295CC62AEF2}" dt="2025-07-13T20:37:37.878" v="1742" actId="478"/>
          <ac:cxnSpMkLst>
            <pc:docMk/>
            <pc:sldMk cId="3582872759" sldId="393"/>
            <ac:cxnSpMk id="141" creationId="{5335E7CD-0217-01F8-6A5C-971A0FDA4258}"/>
          </ac:cxnSpMkLst>
        </pc:cxnChg>
        <pc:cxnChg chg="del mod">
          <ac:chgData name="Ron Keidar" userId="bd522e22234dfd79" providerId="LiveId" clId="{5F366226-357E-4C4D-A011-1295CC62AEF2}" dt="2025-07-13T20:36:40.995" v="1698" actId="478"/>
          <ac:cxnSpMkLst>
            <pc:docMk/>
            <pc:sldMk cId="3582872759" sldId="393"/>
            <ac:cxnSpMk id="142" creationId="{10F5C1B6-667A-F305-623A-74D58D74B63B}"/>
          </ac:cxnSpMkLst>
        </pc:cxnChg>
        <pc:cxnChg chg="del mod">
          <ac:chgData name="Ron Keidar" userId="bd522e22234dfd79" providerId="LiveId" clId="{5F366226-357E-4C4D-A011-1295CC62AEF2}" dt="2025-07-13T20:36:44.108" v="1700" actId="478"/>
          <ac:cxnSpMkLst>
            <pc:docMk/>
            <pc:sldMk cId="3582872759" sldId="393"/>
            <ac:cxnSpMk id="143" creationId="{16518F7D-26A5-6B73-BACA-02B237184E4A}"/>
          </ac:cxnSpMkLst>
        </pc:cxnChg>
        <pc:cxnChg chg="mod">
          <ac:chgData name="Ron Keidar" userId="bd522e22234dfd79" providerId="LiveId" clId="{5F366226-357E-4C4D-A011-1295CC62AEF2}" dt="2025-07-13T21:32:07.730" v="1921" actId="14100"/>
          <ac:cxnSpMkLst>
            <pc:docMk/>
            <pc:sldMk cId="3582872759" sldId="393"/>
            <ac:cxnSpMk id="153" creationId="{90A6F715-B942-BA02-5383-DBBBFD5E8FD6}"/>
          </ac:cxnSpMkLst>
        </pc:cxnChg>
        <pc:cxnChg chg="mod">
          <ac:chgData name="Ron Keidar" userId="bd522e22234dfd79" providerId="LiveId" clId="{5F366226-357E-4C4D-A011-1295CC62AEF2}" dt="2025-07-13T20:37:12.652" v="1737" actId="14100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delSp add del mod">
        <pc:chgData name="Ron Keidar" userId="bd522e22234dfd79" providerId="LiveId" clId="{5F366226-357E-4C4D-A011-1295CC62AEF2}" dt="2025-07-13T21:32:35.011" v="1923" actId="47"/>
        <pc:sldMkLst>
          <pc:docMk/>
          <pc:sldMk cId="756349023" sldId="407"/>
        </pc:sldMkLst>
        <pc:spChg chg="del">
          <ac:chgData name="Ron Keidar" userId="bd522e22234dfd79" providerId="LiveId" clId="{5F366226-357E-4C4D-A011-1295CC62AEF2}" dt="2025-07-13T20:35:06.078" v="1688" actId="478"/>
          <ac:spMkLst>
            <pc:docMk/>
            <pc:sldMk cId="756349023" sldId="407"/>
            <ac:spMk id="8" creationId="{222B2692-ED6D-AFCF-1F5A-1CFF5BADA770}"/>
          </ac:spMkLst>
        </pc:spChg>
        <pc:grpChg chg="del">
          <ac:chgData name="Ron Keidar" userId="bd522e22234dfd79" providerId="LiveId" clId="{5F366226-357E-4C4D-A011-1295CC62AEF2}" dt="2025-07-13T20:35:04.188" v="1687" actId="478"/>
          <ac:grpSpMkLst>
            <pc:docMk/>
            <pc:sldMk cId="756349023" sldId="407"/>
            <ac:grpSpMk id="7" creationId="{97A3D822-827C-B1AF-B5E6-7EABC080A301}"/>
          </ac:grpSpMkLst>
        </pc:grp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19:58:08.862" v="24533" actId="478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19:58:08.862" v="24533" actId="478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7-13T19:55:11.733" v="24489" actId="3626"/>
          <ac:spMkLst>
            <pc:docMk/>
            <pc:sldMk cId="3582872759" sldId="393"/>
            <ac:spMk id="12" creationId="{BEF58FA8-27AA-1D61-BBDD-EDF280CFB2E3}"/>
          </ac:spMkLst>
        </pc:spChg>
        <pc:spChg chg="mod">
          <ac:chgData name="Gil Keidar" userId="39bab330baa1541e" providerId="LiveId" clId="{C34B1AE7-ADC7-493B-9C27-8DBF5603B68C}" dt="2025-07-13T19:55:47.487" v="24495" actId="20577"/>
          <ac:spMkLst>
            <pc:docMk/>
            <pc:sldMk cId="3582872759" sldId="393"/>
            <ac:spMk id="17" creationId="{D900B185-ABCA-D846-1F2D-6A09EAA6F94C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add mod">
          <ac:chgData name="Gil Keidar" userId="39bab330baa1541e" providerId="LiveId" clId="{C34B1AE7-ADC7-493B-9C27-8DBF5603B68C}" dt="2025-07-13T19:56:03.944" v="24501" actId="20577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29" creationId="{D059D93C-C161-2C43-0282-4E81C844DCF2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0" creationId="{1541F346-CB56-CC24-E850-FD5E0FE5BE34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mod">
          <ac:chgData name="Gil Keidar" userId="39bab330baa1541e" providerId="LiveId" clId="{C34B1AE7-ADC7-493B-9C27-8DBF5603B68C}" dt="2025-07-13T19:57:22.618" v="24525" actId="20577"/>
          <ac:spMkLst>
            <pc:docMk/>
            <pc:sldMk cId="3582872759" sldId="393"/>
            <ac:spMk id="44" creationId="{878F8E80-F520-6F98-A47B-457873C02247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7-13T19:56:18.352" v="24506" actId="1076"/>
          <ac:grpSpMkLst>
            <pc:docMk/>
            <pc:sldMk cId="3582872759" sldId="393"/>
            <ac:grpSpMk id="8" creationId="{05D9E7E1-78C4-1F1A-CBEF-FC60633EE306}"/>
          </ac:grpSpMkLst>
        </pc:gr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add mod">
          <ac:chgData name="Gil Keidar" userId="39bab330baa1541e" providerId="LiveId" clId="{C34B1AE7-ADC7-493B-9C27-8DBF5603B68C}" dt="2025-07-13T19:55:53.805" v="24496" actId="1076"/>
          <ac:grpSpMkLst>
            <pc:docMk/>
            <pc:sldMk cId="3582872759" sldId="393"/>
            <ac:grpSpMk id="16" creationId="{62F4F6B0-8011-3E9E-D044-A502F4520388}"/>
          </ac:grpSpMkLst>
        </pc:grpChg>
        <pc:grpChg chg="add mod">
          <ac:chgData name="Gil Keidar" userId="39bab330baa1541e" providerId="LiveId" clId="{C34B1AE7-ADC7-493B-9C27-8DBF5603B68C}" dt="2025-07-13T19:57:19.411" v="24521" actId="1076"/>
          <ac:grpSpMkLst>
            <pc:docMk/>
            <pc:sldMk cId="3582872759" sldId="393"/>
            <ac:grpSpMk id="42" creationId="{DA12956D-ECCB-2B2E-1244-18B863544B17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add mod ord">
          <ac:chgData name="Gil Keidar" userId="39bab330baa1541e" providerId="LiveId" clId="{C34B1AE7-ADC7-493B-9C27-8DBF5603B68C}" dt="2025-07-13T19:57:36.499" v="24531" actId="166"/>
          <ac:picMkLst>
            <pc:docMk/>
            <pc:sldMk cId="3582872759" sldId="393"/>
            <ac:picMk id="27" creationId="{0CF4BAEB-16FC-78B0-BE20-00828A523B0B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 ord">
          <ac:chgData name="Gil Keidar" userId="39bab330baa1541e" providerId="LiveId" clId="{C34B1AE7-ADC7-493B-9C27-8DBF5603B68C}" dt="2025-07-13T19:56:43.908" v="24512" actId="166"/>
          <ac:picMkLst>
            <pc:docMk/>
            <pc:sldMk cId="3582872759" sldId="393"/>
            <ac:picMk id="119" creationId="{152359CA-7366-BA85-AF07-A482E638AB0A}"/>
          </ac:picMkLst>
        </pc:picChg>
        <pc:cxnChg chg="add mod">
          <ac:chgData name="Gil Keidar" userId="39bab330baa1541e" providerId="LiveId" clId="{C34B1AE7-ADC7-493B-9C27-8DBF5603B68C}" dt="2025-07-13T19:56:18.352" v="24506" actId="1076"/>
          <ac:cxnSpMkLst>
            <pc:docMk/>
            <pc:sldMk cId="3582872759" sldId="393"/>
            <ac:cxnSpMk id="3" creationId="{99C9329F-BB15-C049-BA02-8A45609EFF4F}"/>
          </ac:cxnSpMkLst>
        </pc:cxnChg>
        <pc:cxnChg chg="add del mod">
          <ac:chgData name="Gil Keidar" userId="39bab330baa1541e" providerId="LiveId" clId="{C34B1AE7-ADC7-493B-9C27-8DBF5603B68C}" dt="2025-07-13T19:58:08.862" v="24533" actId="478"/>
          <ac:cxnSpMkLst>
            <pc:docMk/>
            <pc:sldMk cId="3582872759" sldId="393"/>
            <ac:cxnSpMk id="7" creationId="{F9ABAA6A-AA51-F37D-50C5-1F29F1CC8F90}"/>
          </ac:cxnSpMkLst>
        </pc:cxn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7-13T19:54:52.705" v="24483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7-13T19:55:39.424" v="24492"/>
          <ac:cxnSpMkLst>
            <pc:docMk/>
            <pc:sldMk cId="3582872759" sldId="393"/>
            <ac:cxnSpMk id="20" creationId="{D850499D-5DDC-712C-A266-76B4A22E52E3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23" creationId="{E12F5534-B659-2BA4-E272-B905B6206DB0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32" creationId="{08DCA976-7E8C-FF4F-8C12-66445E909A0F}"/>
          </ac:cxnSpMkLst>
        </pc:cxnChg>
        <pc:cxnChg chg="mod">
          <ac:chgData name="Gil Keidar" userId="39bab330baa1541e" providerId="LiveId" clId="{C34B1AE7-ADC7-493B-9C27-8DBF5603B68C}" dt="2025-07-13T19:57:17.795" v="24520"/>
          <ac:cxnSpMkLst>
            <pc:docMk/>
            <pc:sldMk cId="3582872759" sldId="393"/>
            <ac:cxnSpMk id="45" creationId="{8C4E5BC8-8E7F-E7CB-E5E0-75A0C5C51923}"/>
          </ac:cxnSpMkLst>
        </pc:cxnChg>
        <pc:cxnChg chg="add mod">
          <ac:chgData name="Gil Keidar" userId="39bab330baa1541e" providerId="LiveId" clId="{C34B1AE7-ADC7-493B-9C27-8DBF5603B68C}" dt="2025-07-13T19:57:33.854" v="24530" actId="14100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4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6.png"/><Relationship Id="rId10" Type="http://schemas.openxmlformats.org/officeDocument/2006/relationships/slide" Target="slide93.xml"/><Relationship Id="rId4" Type="http://schemas.openxmlformats.org/officeDocument/2006/relationships/image" Target="../media/image58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1.png"/><Relationship Id="rId2" Type="http://schemas.openxmlformats.org/officeDocument/2006/relationships/image" Target="../media/image65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gif"/><Relationship Id="rId4" Type="http://schemas.openxmlformats.org/officeDocument/2006/relationships/image" Target="../media/image14.png"/><Relationship Id="rId9" Type="http://schemas.openxmlformats.org/officeDocument/2006/relationships/image" Target="../media/image63.gif"/><Relationship Id="rId1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5802</TotalTime>
  <Words>24351</Words>
  <Application>Microsoft Office PowerPoint</Application>
  <PresentationFormat>Widescreen</PresentationFormat>
  <Paragraphs>7832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2025-07-13T21:32:45Z</dcterms:modified>
</cp:coreProperties>
</file>